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1" r:id="rId4"/>
    <p:sldId id="259" r:id="rId5"/>
    <p:sldId id="262" r:id="rId6"/>
    <p:sldId id="258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60" r:id="rId1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99"/>
    <a:srgbClr val="007033"/>
    <a:srgbClr val="CC0099"/>
    <a:srgbClr val="E701FF"/>
    <a:srgbClr val="C79E37"/>
    <a:srgbClr val="6C1A00"/>
    <a:srgbClr val="202E54"/>
    <a:srgbClr val="FF2549"/>
    <a:srgbClr val="1D3A00"/>
    <a:srgbClr val="5EE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2197"/>
  </p:normalViewPr>
  <p:slideViewPr>
    <p:cSldViewPr>
      <p:cViewPr varScale="1">
        <p:scale>
          <a:sx n="68" d="100"/>
          <a:sy n="68" d="100"/>
        </p:scale>
        <p:origin x="856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5/15/21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8965" y="2113635"/>
            <a:ext cx="8246070" cy="137434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3487979"/>
            <a:ext cx="8231372" cy="763525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rgbClr val="E701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891995"/>
            <a:ext cx="8246070" cy="763526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655520"/>
            <a:ext cx="8246070" cy="3206803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8720" y="281175"/>
            <a:ext cx="6413609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28720" y="1197405"/>
            <a:ext cx="6413609" cy="3511061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7" y="891995"/>
            <a:ext cx="8093365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19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6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19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6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5/15/21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Time Series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8A58085-6B9D-7747-B44E-897D873F56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CFDB0-86BE-334C-A17B-0BE999268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Identification of orders p and q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7DAC43-FD98-DC46-9953-F7D4B96DCAD6}"/>
              </a:ext>
            </a:extLst>
          </p:cNvPr>
          <p:cNvSpPr txBox="1"/>
          <p:nvPr/>
        </p:nvSpPr>
        <p:spPr>
          <a:xfrm>
            <a:off x="1369769" y="1502815"/>
            <a:ext cx="793151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Identification starts with d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ARIMA (p, d, q)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we need to make time series stationary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right order differencing is the minimum differencing required.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need to learn about Auto Correlation Function (ACF) and Partial Auto Correlation Function (PACF) to identify p, q.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Once we are working with a stationary time series, we can examine the ACF and PACF to help identify the proper number of lagged y (AR) and ⍷ (MA) terms.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dirty="0">
              <a:solidFill>
                <a:srgbClr val="0070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457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2A85A-6819-F146-BEA6-CDD049625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 Correlation Function (ACF)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068180-8FAC-5E49-8557-256FAC740253}"/>
              </a:ext>
            </a:extLst>
          </p:cNvPr>
          <p:cNvSpPr txBox="1"/>
          <p:nvPr/>
        </p:nvSpPr>
        <p:spPr>
          <a:xfrm>
            <a:off x="1823310" y="1409700"/>
            <a:ext cx="717713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Coefficients of correlation between a time series and lags of itself.  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helps to determine the value of (p) or AR term in ARIMA model.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the correlations are positive for many number of lags (10 or more), the series needs for further differencing. 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the other hand, if the lag1 auto correlation it self is too negative then the series is probably over differenced.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auto correlation function (ACF) plot reaches to zero, no further differencing the series.</a:t>
            </a:r>
          </a:p>
        </p:txBody>
      </p:sp>
    </p:spTree>
    <p:extLst>
      <p:ext uri="{BB962C8B-B14F-4D97-AF65-F5344CB8AC3E}">
        <p14:creationId xmlns:p14="http://schemas.microsoft.com/office/powerpoint/2010/main" val="3221717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581AD-08FC-A04F-B91F-1C8F6C6DD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128470"/>
            <a:ext cx="8093365" cy="763525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ACF and PACF Plots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E51026-ABDA-724B-9393-C0C2D725D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64" y="1502815"/>
            <a:ext cx="8736966" cy="288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760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726D7-AB16-4746-914B-9BF9196E9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718" y="0"/>
            <a:ext cx="6413609" cy="725349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Residual 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319B6A-F545-9540-9C1B-3C2EE26F7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544" y="1025269"/>
            <a:ext cx="4981959" cy="406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187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5D1B0-0F3E-D44A-A258-E1E74C539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720" y="128470"/>
            <a:ext cx="6413609" cy="725349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Trend and patterns in Time Series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E52F35-F221-054C-8DCC-ED36A1147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425" y="1197405"/>
            <a:ext cx="56388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385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:\websites\free-power-point-templates\2012\logo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6" y="0"/>
            <a:ext cx="8246070" cy="76352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Time Series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001" y="1044700"/>
            <a:ext cx="8587444" cy="3664920"/>
          </a:xfrm>
        </p:spPr>
        <p:txBody>
          <a:bodyPr>
            <a:normAutofit/>
          </a:bodyPr>
          <a:lstStyle/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Time series is a sequence of data where a metric is recorded over regular time interval.</a:t>
            </a:r>
          </a:p>
          <a:p>
            <a:endParaRPr lang="en-US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Depending on frequency, a time series can be yearly (budget), quarterly (expenses), monthly (air traffic), weekly (sales), daily (weather), hourly (stock price), minute (in bound calls in call center), and even seconds (web traffic).</a:t>
            </a: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Occurs in many areas: economics, finance, environment, and medicine.</a:t>
            </a: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To describe and summarize time series data, fit models, and make forecasts.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2953-AF8D-3448-B465-E748CDD53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studying Time Series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7AD05-27B6-E84B-96C8-BD50E85F078B}"/>
              </a:ext>
            </a:extLst>
          </p:cNvPr>
          <p:cNvSpPr txBox="1"/>
          <p:nvPr/>
        </p:nvSpPr>
        <p:spPr>
          <a:xfrm>
            <a:off x="0" y="1655521"/>
            <a:ext cx="9000445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Understanding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mechanism generating the series.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process producing the series.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future based on the historical data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salient features of the data series.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Analyze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major patterns such as trends, seasonality,  global trend, and irregularity.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2998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Series Components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128720" y="1197405"/>
            <a:ext cx="6871725" cy="35110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Time series can split into:</a:t>
            </a:r>
          </a:p>
          <a:p>
            <a:pPr lvl="1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Base Level + Trend + Seasonality + Error </a:t>
            </a:r>
          </a:p>
          <a:p>
            <a:pPr marL="457200" lvl="1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Trend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is observed when there is increasing or decreasing </a:t>
            </a:r>
          </a:p>
          <a:p>
            <a:pPr marL="0" indent="0">
              <a:buNone/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slope pattern observed in the time series data.</a:t>
            </a: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E70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Seasonality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is a repeated pattern observed in regular intervals due to seasonal factors.</a:t>
            </a: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CC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Irregular fluctuations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: after trend and seasonality have been removed from a time series, which may or may not be completely random.</a:t>
            </a:r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A5C-0258-FB47-B71F-4D2CC29BD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7754" y="128470"/>
            <a:ext cx="6413609" cy="725349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Decomposition of Time Series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9E4761-EE2F-A248-A846-AD20497BC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785" y="1502815"/>
            <a:ext cx="7861578" cy="325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715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6879" y="0"/>
            <a:ext cx="8093365" cy="763525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Stationary Properties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99F80D-53CC-8746-B9C1-5159F0AA1360}"/>
              </a:ext>
            </a:extLst>
          </p:cNvPr>
          <p:cNvSpPr txBox="1"/>
          <p:nvPr/>
        </p:nvSpPr>
        <p:spPr>
          <a:xfrm>
            <a:off x="231469" y="1197405"/>
            <a:ext cx="8704184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Stationarity is a property of time series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stationary series is one where the values of the series is not a function of time.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stationary time series without seasonal effects as well.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statistical properties of the series like mean, variance, and auto correlation are constant over time.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Stationary Data: Self correlated, no global trend, no periodicity, and no seasonality.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5E0D9-5944-DA4B-87E4-C0EE1F69C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8720" y="281175"/>
            <a:ext cx="7015280" cy="725349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make time series stationary?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E36F90-13B6-2142-B00B-DF5FAB11BBA3}"/>
              </a:ext>
            </a:extLst>
          </p:cNvPr>
          <p:cNvSpPr txBox="1"/>
          <p:nvPr/>
        </p:nvSpPr>
        <p:spPr>
          <a:xfrm>
            <a:off x="1670605" y="1655520"/>
            <a:ext cx="674896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2400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Differencing the time series (once or more)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400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 log of the series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400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 n</a:t>
            </a:r>
            <a:r>
              <a:rPr lang="en-US" sz="2400" b="1" baseline="30000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400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root of the series.</a:t>
            </a:r>
          </a:p>
          <a:p>
            <a:pPr marL="285750" indent="-285750">
              <a:buFont typeface="Wingdings" pitchFamily="2" charset="2"/>
              <a:buChar char="v"/>
            </a:pPr>
            <a:endParaRPr lang="en-US" sz="2400" b="1" dirty="0">
              <a:solidFill>
                <a:srgbClr val="0070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Combination of the above</a:t>
            </a:r>
          </a:p>
        </p:txBody>
      </p:sp>
    </p:spTree>
    <p:extLst>
      <p:ext uri="{BB962C8B-B14F-4D97-AF65-F5344CB8AC3E}">
        <p14:creationId xmlns:p14="http://schemas.microsoft.com/office/powerpoint/2010/main" val="531833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ACD8B-A03A-D745-82A5-089EB8CC1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Time series: Moving Average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B04EA9-19E0-1D44-9878-578F62D7D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425" y="1077849"/>
            <a:ext cx="6625696" cy="377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385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D9065-630B-CB4D-9D22-D1D189A09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ARIMA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F994A3-1606-B14C-9956-2E825CFF3926}"/>
              </a:ext>
            </a:extLst>
          </p:cNvPr>
          <p:cNvSpPr txBox="1"/>
          <p:nvPr/>
        </p:nvSpPr>
        <p:spPr>
          <a:xfrm>
            <a:off x="2169870" y="1350110"/>
            <a:ext cx="66778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 Regressive Integrated Moving Average (ARIMA) is forecasting algorithm.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past historical values to predict the future values.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ARIMA characterized by 3 terms: p, d, q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“p” is the order of Auto Regressive (AR) term.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“q” is the order of Moving Average (MA) term.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“d” is the differencing required to make the time series stationary.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 Regressive (AR) process</a:t>
            </a: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series current values depend on its own previous values.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Moving Average (MA) process</a:t>
            </a:r>
            <a:r>
              <a:rPr lang="en-US" b="1" dirty="0">
                <a:solidFill>
                  <a:srgbClr val="0070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The current deviation from mean depends on previous deviations.</a:t>
            </a:r>
          </a:p>
        </p:txBody>
      </p:sp>
    </p:spTree>
    <p:extLst>
      <p:ext uri="{BB962C8B-B14F-4D97-AF65-F5344CB8AC3E}">
        <p14:creationId xmlns:p14="http://schemas.microsoft.com/office/powerpoint/2010/main" val="1600858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666</Words>
  <Application>Microsoft Macintosh PowerPoint</Application>
  <PresentationFormat>On-screen Show (16:9)</PresentationFormat>
  <Paragraphs>78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</vt:lpstr>
      <vt:lpstr>Office Theme</vt:lpstr>
      <vt:lpstr>Time Series</vt:lpstr>
      <vt:lpstr>What is Time Series</vt:lpstr>
      <vt:lpstr>Why studying Time Series</vt:lpstr>
      <vt:lpstr>Time Series Components</vt:lpstr>
      <vt:lpstr>Decomposition of Time Series</vt:lpstr>
      <vt:lpstr>Stationary Properties</vt:lpstr>
      <vt:lpstr>How to make time series stationary?</vt:lpstr>
      <vt:lpstr>Time series: Moving Average</vt:lpstr>
      <vt:lpstr>ARIMA Model</vt:lpstr>
      <vt:lpstr>Identification of orders p and q</vt:lpstr>
      <vt:lpstr>Auto Correlation Function (ACF)</vt:lpstr>
      <vt:lpstr>ACF and PACF Plots</vt:lpstr>
      <vt:lpstr>Residual plot</vt:lpstr>
      <vt:lpstr>Trend and patterns in Time Series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2021-05-16T02:43:10Z</dcterms:modified>
</cp:coreProperties>
</file>

<file path=docProps/thumbnail.jpeg>
</file>